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329" r:id="rId3"/>
    <p:sldId id="330" r:id="rId4"/>
    <p:sldId id="257" r:id="rId5"/>
    <p:sldId id="260" r:id="rId6"/>
    <p:sldId id="258" r:id="rId7"/>
    <p:sldId id="259" r:id="rId8"/>
    <p:sldId id="324" r:id="rId9"/>
    <p:sldId id="325" r:id="rId10"/>
    <p:sldId id="269" r:id="rId11"/>
    <p:sldId id="270" r:id="rId12"/>
    <p:sldId id="276" r:id="rId13"/>
    <p:sldId id="271" r:id="rId14"/>
    <p:sldId id="267" r:id="rId15"/>
    <p:sldId id="268" r:id="rId16"/>
    <p:sldId id="273" r:id="rId17"/>
    <p:sldId id="272" r:id="rId18"/>
    <p:sldId id="274" r:id="rId19"/>
    <p:sldId id="275" r:id="rId20"/>
    <p:sldId id="326" r:id="rId21"/>
    <p:sldId id="327" r:id="rId22"/>
    <p:sldId id="262" r:id="rId23"/>
    <p:sldId id="263" r:id="rId24"/>
    <p:sldId id="277" r:id="rId25"/>
    <p:sldId id="283" r:id="rId26"/>
    <p:sldId id="265" r:id="rId27"/>
    <p:sldId id="266" r:id="rId28"/>
    <p:sldId id="279" r:id="rId29"/>
    <p:sldId id="281" r:id="rId30"/>
    <p:sldId id="278" r:id="rId31"/>
    <p:sldId id="282" r:id="rId32"/>
    <p:sldId id="284" r:id="rId33"/>
    <p:sldId id="285" r:id="rId34"/>
    <p:sldId id="287" r:id="rId35"/>
    <p:sldId id="288" r:id="rId36"/>
    <p:sldId id="289" r:id="rId37"/>
    <p:sldId id="290" r:id="rId38"/>
    <p:sldId id="291" r:id="rId39"/>
    <p:sldId id="295" r:id="rId40"/>
    <p:sldId id="292" r:id="rId41"/>
    <p:sldId id="293" r:id="rId42"/>
    <p:sldId id="294" r:id="rId43"/>
    <p:sldId id="296" r:id="rId44"/>
    <p:sldId id="301" r:id="rId45"/>
    <p:sldId id="300" r:id="rId46"/>
    <p:sldId id="302" r:id="rId47"/>
    <p:sldId id="303" r:id="rId48"/>
    <p:sldId id="317" r:id="rId49"/>
    <p:sldId id="315" r:id="rId50"/>
    <p:sldId id="314" r:id="rId51"/>
    <p:sldId id="316" r:id="rId52"/>
    <p:sldId id="318" r:id="rId53"/>
    <p:sldId id="320" r:id="rId54"/>
    <p:sldId id="321" r:id="rId55"/>
    <p:sldId id="322" r:id="rId56"/>
    <p:sldId id="298" r:id="rId57"/>
    <p:sldId id="297" r:id="rId58"/>
    <p:sldId id="304" r:id="rId59"/>
    <p:sldId id="305" r:id="rId60"/>
    <p:sldId id="306" r:id="rId61"/>
    <p:sldId id="307" r:id="rId62"/>
    <p:sldId id="308" r:id="rId63"/>
    <p:sldId id="309" r:id="rId64"/>
    <p:sldId id="323" r:id="rId65"/>
    <p:sldId id="310" r:id="rId66"/>
    <p:sldId id="311" r:id="rId67"/>
    <p:sldId id="312" r:id="rId68"/>
    <p:sldId id="313" r:id="rId69"/>
    <p:sldId id="319" r:id="rId70"/>
    <p:sldId id="264" r:id="rId71"/>
    <p:sldId id="328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29/03/2019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29/03/2019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29/03/2019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29/03/2019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29/03/2019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29/03/2019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29/03/2019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microsoft.com/office/2007/relationships/hdphoto" Target="../media/hdphoto1.wdp"/><Relationship Id="rId21" Type="http://schemas.openxmlformats.org/officeDocument/2006/relationships/image" Target="../media/image59.png"/><Relationship Id="rId7" Type="http://schemas.openxmlformats.org/officeDocument/2006/relationships/image" Target="../media/image48.png"/><Relationship Id="rId12" Type="http://schemas.openxmlformats.org/officeDocument/2006/relationships/image" Target="../media/image51.svg"/><Relationship Id="rId17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11" Type="http://schemas.openxmlformats.org/officeDocument/2006/relationships/image" Target="../media/image50.png"/><Relationship Id="rId24" Type="http://schemas.openxmlformats.org/officeDocument/2006/relationships/image" Target="../media/image62.svg"/><Relationship Id="rId5" Type="http://schemas.microsoft.com/office/2007/relationships/hdphoto" Target="../media/hdphoto2.wdp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microsoft.com/office/2007/relationships/hdphoto" Target="../media/hdphoto4.wdp"/><Relationship Id="rId19" Type="http://schemas.openxmlformats.org/officeDocument/2006/relationships/image" Target="../media/image57.svg"/><Relationship Id="rId4" Type="http://schemas.openxmlformats.org/officeDocument/2006/relationships/image" Target="../media/image46.png"/><Relationship Id="rId9" Type="http://schemas.openxmlformats.org/officeDocument/2006/relationships/image" Target="../media/image49.png"/><Relationship Id="rId14" Type="http://schemas.openxmlformats.org/officeDocument/2006/relationships/image" Target="../media/image24.png"/><Relationship Id="rId22" Type="http://schemas.openxmlformats.org/officeDocument/2006/relationships/image" Target="../media/image6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77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svg"/><Relationship Id="rId7" Type="http://schemas.openxmlformats.org/officeDocument/2006/relationships/image" Target="../media/image2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83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9.svg"/><Relationship Id="rId7" Type="http://schemas.openxmlformats.org/officeDocument/2006/relationships/image" Target="../media/image85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Relationship Id="rId9" Type="http://schemas.openxmlformats.org/officeDocument/2006/relationships/image" Target="../media/image87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81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9.svg"/><Relationship Id="rId7" Type="http://schemas.openxmlformats.org/officeDocument/2006/relationships/image" Target="../media/image81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23.svg"/><Relationship Id="rId5" Type="http://schemas.openxmlformats.org/officeDocument/2006/relationships/image" Target="../media/image73.svg"/><Relationship Id="rId10" Type="http://schemas.openxmlformats.org/officeDocument/2006/relationships/image" Target="../media/image22.png"/><Relationship Id="rId4" Type="http://schemas.openxmlformats.org/officeDocument/2006/relationships/image" Target="../media/image72.png"/><Relationship Id="rId9" Type="http://schemas.openxmlformats.org/officeDocument/2006/relationships/image" Target="../media/image91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5.svg"/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12" Type="http://schemas.openxmlformats.org/officeDocument/2006/relationships/image" Target="../media/image9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7.svg"/><Relationship Id="rId5" Type="http://schemas.openxmlformats.org/officeDocument/2006/relationships/image" Target="../media/image85.svg"/><Relationship Id="rId10" Type="http://schemas.openxmlformats.org/officeDocument/2006/relationships/image" Target="../media/image6.png"/><Relationship Id="rId4" Type="http://schemas.openxmlformats.org/officeDocument/2006/relationships/image" Target="../media/image84.png"/><Relationship Id="rId9" Type="http://schemas.openxmlformats.org/officeDocument/2006/relationships/image" Target="../media/image9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00.png"/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12" Type="http://schemas.openxmlformats.org/officeDocument/2006/relationships/image" Target="../media/image3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99.svg"/><Relationship Id="rId5" Type="http://schemas.openxmlformats.org/officeDocument/2006/relationships/image" Target="../media/image97.svg"/><Relationship Id="rId10" Type="http://schemas.openxmlformats.org/officeDocument/2006/relationships/image" Target="../media/image98.png"/><Relationship Id="rId4" Type="http://schemas.openxmlformats.org/officeDocument/2006/relationships/image" Target="../media/image96.png"/><Relationship Id="rId9" Type="http://schemas.openxmlformats.org/officeDocument/2006/relationships/image" Target="../media/image85.svg"/><Relationship Id="rId14" Type="http://schemas.openxmlformats.org/officeDocument/2006/relationships/image" Target="../media/image101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97.svg"/><Relationship Id="rId7" Type="http://schemas.openxmlformats.org/officeDocument/2006/relationships/image" Target="../media/image9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113.svg"/><Relationship Id="rId5" Type="http://schemas.openxmlformats.org/officeDocument/2006/relationships/image" Target="../media/image85.svg"/><Relationship Id="rId10" Type="http://schemas.openxmlformats.org/officeDocument/2006/relationships/image" Target="../media/image112.png"/><Relationship Id="rId4" Type="http://schemas.openxmlformats.org/officeDocument/2006/relationships/image" Target="../media/image84.png"/><Relationship Id="rId9" Type="http://schemas.openxmlformats.org/officeDocument/2006/relationships/image" Target="../media/image111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1.svg"/><Relationship Id="rId7" Type="http://schemas.openxmlformats.org/officeDocument/2006/relationships/image" Target="../media/image7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Relationship Id="rId9" Type="http://schemas.openxmlformats.org/officeDocument/2006/relationships/image" Target="../media/image11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1.svg"/><Relationship Id="rId7" Type="http://schemas.openxmlformats.org/officeDocument/2006/relationships/image" Target="../media/image7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Relationship Id="rId9" Type="http://schemas.openxmlformats.org/officeDocument/2006/relationships/image" Target="../media/image11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1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7" Type="http://schemas.openxmlformats.org/officeDocument/2006/relationships/image" Target="../media/image91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svg"/><Relationship Id="rId7" Type="http://schemas.openxmlformats.org/officeDocument/2006/relationships/image" Target="../media/image119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121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75.svg"/><Relationship Id="rId18" Type="http://schemas.openxmlformats.org/officeDocument/2006/relationships/image" Target="../media/image128.png"/><Relationship Id="rId3" Type="http://schemas.openxmlformats.org/officeDocument/2006/relationships/image" Target="../media/image123.svg"/><Relationship Id="rId7" Type="http://schemas.openxmlformats.org/officeDocument/2006/relationships/image" Target="../media/image124.svg"/><Relationship Id="rId12" Type="http://schemas.openxmlformats.org/officeDocument/2006/relationships/image" Target="../media/image74.png"/><Relationship Id="rId17" Type="http://schemas.openxmlformats.org/officeDocument/2006/relationships/image" Target="../media/image42.svg"/><Relationship Id="rId2" Type="http://schemas.openxmlformats.org/officeDocument/2006/relationships/image" Target="../media/image12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11.svg"/><Relationship Id="rId5" Type="http://schemas.openxmlformats.org/officeDocument/2006/relationships/image" Target="../media/image7.svg"/><Relationship Id="rId15" Type="http://schemas.openxmlformats.org/officeDocument/2006/relationships/image" Target="../media/image127.svg"/><Relationship Id="rId10" Type="http://schemas.openxmlformats.org/officeDocument/2006/relationships/image" Target="../media/image10.png"/><Relationship Id="rId19" Type="http://schemas.openxmlformats.org/officeDocument/2006/relationships/image" Target="../media/image129.svg"/><Relationship Id="rId4" Type="http://schemas.openxmlformats.org/officeDocument/2006/relationships/image" Target="../media/image6.png"/><Relationship Id="rId9" Type="http://schemas.openxmlformats.org/officeDocument/2006/relationships/image" Target="../media/image126.sv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5" y="438897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past</a:t>
            </a:r>
            <a:r>
              <a:rPr lang="es-ES" sz="4800" dirty="0"/>
              <a:t>, </a:t>
            </a:r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present</a:t>
            </a:r>
            <a:r>
              <a:rPr lang="es-ES" sz="4800" dirty="0"/>
              <a:t> and </a:t>
            </a:r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72E11B-9CCD-4ED2-AC65-6042FBA47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232" y="-94782"/>
            <a:ext cx="7561534" cy="52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B9340-3FED-4410-959B-9CF83913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75" y="3984046"/>
            <a:ext cx="1037363" cy="10373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01" y="3300281"/>
            <a:ext cx="1546555" cy="8699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" y="1762213"/>
            <a:ext cx="2898540" cy="2173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8096" y="1967585"/>
            <a:ext cx="4836984" cy="1637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4FB8-AFEF-42D3-9015-EF342510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3" y="1762213"/>
            <a:ext cx="2381250" cy="2047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995882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8357293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82229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29968.20 – 31330.29 €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28061.13 €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34054.77 €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46546"/>
              </p:ext>
            </p:extLst>
          </p:nvPr>
        </p:nvGraphicFramePr>
        <p:xfrm>
          <a:off x="1437176" y="129663"/>
          <a:ext cx="931764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 (1 </a:t>
                      </a:r>
                      <a:r>
                        <a:rPr lang="es-ES" sz="3600" dirty="0" err="1"/>
                        <a:t>year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(6 </a:t>
                      </a:r>
                      <a:r>
                        <a:rPr lang="es-ES" sz="3600" dirty="0" err="1"/>
                        <a:t>months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(2724.38 €)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29968.20 €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446149-1CF9-4930-AC7B-1EAA715B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945E5B-6D30-45E4-876A-94B8F5B5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4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422685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4B9470CF-B5BC-4FAD-8180-BA6467A6651B}"/>
              </a:ext>
            </a:extLst>
          </p:cNvPr>
          <p:cNvSpPr txBox="1"/>
          <p:nvPr/>
        </p:nvSpPr>
        <p:spPr>
          <a:xfrm>
            <a:off x="8666020" y="3819829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1.2</a:t>
            </a:r>
          </a:p>
          <a:p>
            <a:r>
              <a:rPr lang="es-ES" sz="3600" dirty="0"/>
              <a:t>&lt;= 1.5</a:t>
            </a:r>
          </a:p>
        </p:txBody>
      </p:sp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6291" y="3692893"/>
            <a:ext cx="1327265" cy="13272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75421A3-7035-4F0E-AC66-0239CAFA323A}"/>
              </a:ext>
            </a:extLst>
          </p:cNvPr>
          <p:cNvSpPr txBox="1"/>
          <p:nvPr/>
        </p:nvSpPr>
        <p:spPr>
          <a:xfrm>
            <a:off x="4271498" y="3842615"/>
            <a:ext cx="2406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&gt;= 0.8</a:t>
            </a:r>
          </a:p>
          <a:p>
            <a:r>
              <a:rPr lang="es-ES" sz="5400" dirty="0"/>
              <a:t>&lt;= 1.2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6468796" y="348096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~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D1598A-0838-4252-B2AF-AA095BFEE90F}"/>
              </a:ext>
            </a:extLst>
          </p:cNvPr>
          <p:cNvSpPr txBox="1"/>
          <p:nvPr/>
        </p:nvSpPr>
        <p:spPr>
          <a:xfrm>
            <a:off x="8666020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411768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1CA3E5-6DB4-4839-A096-E032B613A001}"/>
              </a:ext>
            </a:extLst>
          </p:cNvPr>
          <p:cNvSpPr txBox="1"/>
          <p:nvPr/>
        </p:nvSpPr>
        <p:spPr>
          <a:xfrm>
            <a:off x="688511" y="3822074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&gt;= 0.5</a:t>
            </a:r>
          </a:p>
          <a:p>
            <a:r>
              <a:rPr lang="es-ES" sz="3600" dirty="0"/>
              <a:t>&lt; 0.8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148782" y="369513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688511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&lt; 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2434259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B91E51-43F8-4433-AEC4-5624ABF4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FEB5F3-F0B1-4CCA-9DB7-74179F06E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1" b="28881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F1D9E2-8CD9-4F56-A8CA-573BE995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531C65-C35D-4644-B3BE-31AF4D2FEA78}"/>
              </a:ext>
            </a:extLst>
          </p:cNvPr>
          <p:cNvSpPr txBox="1"/>
          <p:nvPr/>
        </p:nvSpPr>
        <p:spPr>
          <a:xfrm>
            <a:off x="196733" y="0"/>
            <a:ext cx="11798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Lessons</a:t>
            </a:r>
            <a:r>
              <a:rPr lang="es-ES" sz="8000" dirty="0"/>
              <a:t> </a:t>
            </a:r>
            <a:r>
              <a:rPr lang="es-ES" sz="8000" dirty="0" err="1"/>
              <a:t>learnt</a:t>
            </a:r>
            <a:r>
              <a:rPr lang="es-ES" sz="8000" dirty="0"/>
              <a:t>: </a:t>
            </a:r>
            <a:r>
              <a:rPr lang="es-ES" sz="8000" dirty="0" err="1"/>
              <a:t>organization</a:t>
            </a:r>
            <a:endParaRPr lang="es-ES" sz="8000" dirty="0"/>
          </a:p>
        </p:txBody>
      </p:sp>
      <p:pic>
        <p:nvPicPr>
          <p:cNvPr id="5" name="Gráfico 4" descr="Jerarquía">
            <a:extLst>
              <a:ext uri="{FF2B5EF4-FFF2-40B4-BE49-F238E27FC236}">
                <a16:creationId xmlns:a16="http://schemas.microsoft.com/office/drawing/2014/main" id="{6F43134B-B992-495F-BABF-3D94F271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0762" y="3733169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hat">
            <a:extLst>
              <a:ext uri="{FF2B5EF4-FFF2-40B4-BE49-F238E27FC236}">
                <a16:creationId xmlns:a16="http://schemas.microsoft.com/office/drawing/2014/main" id="{EB7BFB05-3420-4C64-9694-AF2DE3C01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035" y="3733169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alendario diario">
            <a:extLst>
              <a:ext uri="{FF2B5EF4-FFF2-40B4-BE49-F238E27FC236}">
                <a16:creationId xmlns:a16="http://schemas.microsoft.com/office/drawing/2014/main" id="{F664D28F-3865-4F2A-AA5F-CBDD336ED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9543" y="1477761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35AA3C62-A3C6-4ABB-9A3C-BCE2A09F6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60" y="1633304"/>
            <a:ext cx="1762591" cy="17625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C602E4EA-AB22-475E-9B34-5D4CB4B945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96382" y="25146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50134BF-BDC4-4A1F-8093-1D81446D9E6F}"/>
              </a:ext>
            </a:extLst>
          </p:cNvPr>
          <p:cNvSpPr txBox="1"/>
          <p:nvPr/>
        </p:nvSpPr>
        <p:spPr>
          <a:xfrm>
            <a:off x="2502320" y="1730105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Too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r>
              <a:rPr lang="es-ES" sz="4400" dirty="0"/>
              <a:t> </a:t>
            </a:r>
            <a:r>
              <a:rPr lang="es-ES" sz="4400" dirty="0" err="1"/>
              <a:t>core</a:t>
            </a:r>
            <a:r>
              <a:rPr lang="es-ES" sz="4400" dirty="0"/>
              <a:t> use cases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EBAD5-6F1F-4751-BAE0-D9F54577F531}"/>
              </a:ext>
            </a:extLst>
          </p:cNvPr>
          <p:cNvSpPr txBox="1"/>
          <p:nvPr/>
        </p:nvSpPr>
        <p:spPr>
          <a:xfrm>
            <a:off x="2575951" y="3985513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coordination</a:t>
            </a:r>
            <a:endParaRPr lang="es-ES" sz="4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3330F9-13CC-48BF-A48D-443AFBE068AD}"/>
              </a:ext>
            </a:extLst>
          </p:cNvPr>
          <p:cNvSpPr txBox="1"/>
          <p:nvPr/>
        </p:nvSpPr>
        <p:spPr>
          <a:xfrm>
            <a:off x="8110782" y="2068659"/>
            <a:ext cx="3779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373991D-51D8-4831-B680-F99CC322BB43}"/>
              </a:ext>
            </a:extLst>
          </p:cNvPr>
          <p:cNvSpPr txBox="1"/>
          <p:nvPr/>
        </p:nvSpPr>
        <p:spPr>
          <a:xfrm>
            <a:off x="8110782" y="4324069"/>
            <a:ext cx="3530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Dependencies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275690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F1D9E2-8CD9-4F56-A8CA-573BE995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531C65-C35D-4644-B3BE-31AF4D2FEA78}"/>
              </a:ext>
            </a:extLst>
          </p:cNvPr>
          <p:cNvSpPr txBox="1"/>
          <p:nvPr/>
        </p:nvSpPr>
        <p:spPr>
          <a:xfrm>
            <a:off x="196733" y="0"/>
            <a:ext cx="11798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Lessons</a:t>
            </a:r>
            <a:r>
              <a:rPr lang="es-ES" sz="8000" dirty="0"/>
              <a:t> </a:t>
            </a:r>
            <a:r>
              <a:rPr lang="es-ES" sz="8000" dirty="0" err="1"/>
              <a:t>learnt</a:t>
            </a:r>
            <a:r>
              <a:rPr lang="es-ES" sz="8000" dirty="0"/>
              <a:t>: </a:t>
            </a:r>
            <a:r>
              <a:rPr lang="es-ES" sz="8000" dirty="0" err="1"/>
              <a:t>technologies</a:t>
            </a:r>
            <a:endParaRPr lang="es-ES" sz="8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50134BF-BDC4-4A1F-8093-1D81446D9E6F}"/>
              </a:ext>
            </a:extLst>
          </p:cNvPr>
          <p:cNvSpPr txBox="1"/>
          <p:nvPr/>
        </p:nvSpPr>
        <p:spPr>
          <a:xfrm>
            <a:off x="2502320" y="1730105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Unknown</a:t>
            </a:r>
            <a:r>
              <a:rPr lang="es-ES" sz="4400" dirty="0"/>
              <a:t> </a:t>
            </a:r>
            <a:r>
              <a:rPr lang="es-ES" sz="4400" dirty="0" err="1"/>
              <a:t>technlogies</a:t>
            </a:r>
            <a:endParaRPr lang="es-ES" sz="4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EBAD5-6F1F-4751-BAE0-D9F54577F531}"/>
              </a:ext>
            </a:extLst>
          </p:cNvPr>
          <p:cNvSpPr txBox="1"/>
          <p:nvPr/>
        </p:nvSpPr>
        <p:spPr>
          <a:xfrm>
            <a:off x="2575951" y="3985513"/>
            <a:ext cx="37417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3330F9-13CC-48BF-A48D-443AFBE068AD}"/>
              </a:ext>
            </a:extLst>
          </p:cNvPr>
          <p:cNvSpPr txBox="1"/>
          <p:nvPr/>
        </p:nvSpPr>
        <p:spPr>
          <a:xfrm>
            <a:off x="8110781" y="1685312"/>
            <a:ext cx="37793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Low </a:t>
            </a:r>
            <a:r>
              <a:rPr lang="es-ES" sz="4400" dirty="0" err="1"/>
              <a:t>code</a:t>
            </a:r>
            <a:r>
              <a:rPr lang="es-ES" sz="4400" dirty="0"/>
              <a:t> </a:t>
            </a:r>
            <a:r>
              <a:rPr lang="es-ES" sz="4400" dirty="0" err="1"/>
              <a:t>quality</a:t>
            </a:r>
            <a:endParaRPr lang="es-ES" sz="4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373991D-51D8-4831-B680-F99CC322BB43}"/>
              </a:ext>
            </a:extLst>
          </p:cNvPr>
          <p:cNvSpPr txBox="1"/>
          <p:nvPr/>
        </p:nvSpPr>
        <p:spPr>
          <a:xfrm>
            <a:off x="8110781" y="4046401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Deployment</a:t>
            </a:r>
            <a:r>
              <a:rPr lang="es-ES" sz="4400" dirty="0"/>
              <a:t> </a:t>
            </a:r>
            <a:r>
              <a:rPr lang="es-ES" sz="4400" dirty="0" err="1"/>
              <a:t>problems</a:t>
            </a:r>
            <a:endParaRPr lang="es-ES" sz="4400" dirty="0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2819AC31-2A4F-4EAC-9C89-21C9D965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287" y="1409220"/>
            <a:ext cx="2002733" cy="2002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Engranajes">
            <a:extLst>
              <a:ext uri="{FF2B5EF4-FFF2-40B4-BE49-F238E27FC236}">
                <a16:creationId xmlns:a16="http://schemas.microsoft.com/office/drawing/2014/main" id="{B5E37A3A-FF87-42A0-A7DA-31A9BB537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033" y="3732838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Alta tensión">
            <a:extLst>
              <a:ext uri="{FF2B5EF4-FFF2-40B4-BE49-F238E27FC236}">
                <a16:creationId xmlns:a16="http://schemas.microsoft.com/office/drawing/2014/main" id="{2CEBE53A-66FD-47A8-B8B0-4DCCA0302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3209" y="4769677"/>
            <a:ext cx="914400" cy="914400"/>
          </a:xfrm>
          <a:prstGeom prst="rect">
            <a:avLst/>
          </a:prstGeom>
        </p:spPr>
      </p:pic>
      <p:pic>
        <p:nvPicPr>
          <p:cNvPr id="6" name="Gráfico 5" descr="Informática en la nube">
            <a:extLst>
              <a:ext uri="{FF2B5EF4-FFF2-40B4-BE49-F238E27FC236}">
                <a16:creationId xmlns:a16="http://schemas.microsoft.com/office/drawing/2014/main" id="{A9C1B07D-1CDF-4263-86D3-9EA703032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9544" y="3794058"/>
            <a:ext cx="1951237" cy="19512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Portátil">
            <a:extLst>
              <a:ext uri="{FF2B5EF4-FFF2-40B4-BE49-F238E27FC236}">
                <a16:creationId xmlns:a16="http://schemas.microsoft.com/office/drawing/2014/main" id="{8CD73DFF-BD03-4DB6-BE8C-C223DC0DF3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9544" y="1434967"/>
            <a:ext cx="1951238" cy="1951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5D0A95B7-136A-4ED7-9DBE-63ACD8A68A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6727010" y="1904727"/>
            <a:ext cx="816306" cy="8163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373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5" name="list search and display">
            <a:hlinkClick r:id="" action="ppaction://media"/>
            <a:extLst>
              <a:ext uri="{FF2B5EF4-FFF2-40B4-BE49-F238E27FC236}">
                <a16:creationId xmlns:a16="http://schemas.microsoft.com/office/drawing/2014/main" id="{9EA515B5-93AB-4EC3-B6AE-5FDF82D94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premium capsule</a:t>
            </a:r>
          </a:p>
        </p:txBody>
      </p:sp>
      <p:pic>
        <p:nvPicPr>
          <p:cNvPr id="3" name="create capsule">
            <a:hlinkClick r:id="" action="ppaction://media"/>
            <a:extLst>
              <a:ext uri="{FF2B5EF4-FFF2-40B4-BE49-F238E27FC236}">
                <a16:creationId xmlns:a16="http://schemas.microsoft.com/office/drawing/2014/main" id="{DDB12C88-14D8-4E99-B8E0-64DA301D0F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create and delete module">
            <a:hlinkClick r:id="" action="ppaction://media"/>
            <a:extLst>
              <a:ext uri="{FF2B5EF4-FFF2-40B4-BE49-F238E27FC236}">
                <a16:creationId xmlns:a16="http://schemas.microsoft.com/office/drawing/2014/main" id="{EAC37BB7-72A4-4FB4-B289-EB7AAB985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3" name="some modules creations">
            <a:hlinkClick r:id="" action="ppaction://media"/>
            <a:extLst>
              <a:ext uri="{FF2B5EF4-FFF2-40B4-BE49-F238E27FC236}">
                <a16:creationId xmlns:a16="http://schemas.microsoft.com/office/drawing/2014/main" id="{5A27C073-6F99-434E-97E8-618FE8389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9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files</a:t>
            </a:r>
          </a:p>
        </p:txBody>
      </p:sp>
      <p:pic>
        <p:nvPicPr>
          <p:cNvPr id="5" name="add and delete image">
            <a:hlinkClick r:id="" action="ppaction://media"/>
            <a:extLst>
              <a:ext uri="{FF2B5EF4-FFF2-40B4-BE49-F238E27FC236}">
                <a16:creationId xmlns:a16="http://schemas.microsoft.com/office/drawing/2014/main" id="{D02FC106-8810-48A9-8BF0-C72830658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capsules</a:t>
            </a:r>
          </a:p>
        </p:txBody>
      </p:sp>
      <p:pic>
        <p:nvPicPr>
          <p:cNvPr id="3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64DBC058-8B21-432E-9815-3CFAFF942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7hth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948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474065"/>
              </p:ext>
            </p:extLst>
          </p:nvPr>
        </p:nvGraphicFramePr>
        <p:xfrm>
          <a:off x="745616" y="469246"/>
          <a:ext cx="11257963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0827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40514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4641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7461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72350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payment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options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168580"/>
              </p:ext>
            </p:extLst>
          </p:nvPr>
        </p:nvGraphicFramePr>
        <p:xfrm>
          <a:off x="745616" y="833139"/>
          <a:ext cx="11257963" cy="479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6687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61804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9074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7437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762299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feedback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562792"/>
            <a:ext cx="645622" cy="4062347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24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243055"/>
              </p:ext>
            </p:extLst>
          </p:nvPr>
        </p:nvGraphicFramePr>
        <p:xfrm>
          <a:off x="745616" y="469246"/>
          <a:ext cx="11257963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62994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0061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9074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73630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 </a:t>
                      </a:r>
                      <a:r>
                        <a:rPr lang="es-ES" sz="3200" dirty="0" err="1"/>
                        <a:t>payments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Jmeter</a:t>
                      </a:r>
                      <a:r>
                        <a:rPr lang="es-ES" sz="3200" dirty="0"/>
                        <a:t> 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47911"/>
              </p:ext>
            </p:extLst>
          </p:nvPr>
        </p:nvGraphicFramePr>
        <p:xfrm>
          <a:off x="745616" y="1612246"/>
          <a:ext cx="11257963" cy="2963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98155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5982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23754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</a:t>
                      </a:r>
                      <a:r>
                        <a:rPr lang="es-ES" sz="3200" dirty="0" err="1"/>
                        <a:t>review</a:t>
                      </a:r>
                      <a:endParaRPr lang="es-ES" sz="3200" dirty="0"/>
                    </a:p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planification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9730"/>
            <a:ext cx="645622" cy="222571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97669"/>
              </p:ext>
            </p:extLst>
          </p:nvPr>
        </p:nvGraphicFramePr>
        <p:xfrm>
          <a:off x="325119" y="1524000"/>
          <a:ext cx="5565833" cy="3810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706379"/>
              </p:ext>
            </p:extLst>
          </p:nvPr>
        </p:nvGraphicFramePr>
        <p:xfrm>
          <a:off x="6301048" y="1524000"/>
          <a:ext cx="5565833" cy="3048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4076003" y="249538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https://forms.gle/DWs2JPuyyd8hnbjg6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1: https://capsulefy02.herokuapp.com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https://forms.gle/DWs2JPuyyd8hnbjg6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Original mockups: https://marvelapp.com/4395g15/screen/53795517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745</TotalTime>
  <Words>1451</Words>
  <Application>Microsoft Office PowerPoint</Application>
  <PresentationFormat>Panorámica</PresentationFormat>
  <Paragraphs>753</Paragraphs>
  <Slides>71</Slides>
  <Notes>0</Notes>
  <HiddenSlides>0</HiddenSlides>
  <MMClips>6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6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76</cp:revision>
  <dcterms:created xsi:type="dcterms:W3CDTF">2019-03-27T16:23:05Z</dcterms:created>
  <dcterms:modified xsi:type="dcterms:W3CDTF">2019-03-29T17:45:13Z</dcterms:modified>
</cp:coreProperties>
</file>